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1" r:id="rId9"/>
    <p:sldId id="262" r:id="rId10"/>
    <p:sldId id="267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12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08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161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504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59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69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43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412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720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72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1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925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30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599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324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804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8609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5" Type="http://schemas.openxmlformats.org/officeDocument/2006/relationships/image" Target="../media/image8.jpeg" /><Relationship Id="rId4" Type="http://schemas.openxmlformats.org/officeDocument/2006/relationships/image" Target="../media/image7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video" Target="../media/media2.mp4" /><Relationship Id="rId1" Type="http://schemas.microsoft.com/office/2007/relationships/media" Target="../media/media2.mp4" /><Relationship Id="rId5" Type="http://schemas.openxmlformats.org/officeDocument/2006/relationships/image" Target="../media/image10.jpeg" /><Relationship Id="rId4" Type="http://schemas.openxmlformats.org/officeDocument/2006/relationships/image" Target="../media/image9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video" Target="../media/media3.mp4" /><Relationship Id="rId1" Type="http://schemas.microsoft.com/office/2007/relationships/media" Target="../media/media3.mp4" /><Relationship Id="rId4" Type="http://schemas.openxmlformats.org/officeDocument/2006/relationships/image" Target="../media/image11.png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A8CEC6-45D9-D955-93D0-E0E463A969EE}"/>
              </a:ext>
            </a:extLst>
          </p:cNvPr>
          <p:cNvSpPr txBox="1"/>
          <p:nvPr/>
        </p:nvSpPr>
        <p:spPr>
          <a:xfrm>
            <a:off x="6096000" y="3429000"/>
            <a:ext cx="5414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600" dirty="0"/>
              <a:t>Functions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687064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2D4C51-8218-2951-A8E9-5366EF5684D4}"/>
              </a:ext>
            </a:extLst>
          </p:cNvPr>
          <p:cNvSpPr txBox="1"/>
          <p:nvPr/>
        </p:nvSpPr>
        <p:spPr>
          <a:xfrm flipH="1">
            <a:off x="0" y="-91715"/>
            <a:ext cx="6036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800" dirty="0">
                <a:latin typeface="+mj-lt"/>
              </a:rPr>
              <a:t>Contd..</a:t>
            </a:r>
            <a:endParaRPr lang="en-US" sz="48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44FFD3-68DA-FE08-0D8D-3A747A8A9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37" y="739282"/>
            <a:ext cx="10374314" cy="594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66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2D4C51-8218-2951-A8E9-5366EF5684D4}"/>
              </a:ext>
            </a:extLst>
          </p:cNvPr>
          <p:cNvSpPr txBox="1"/>
          <p:nvPr/>
        </p:nvSpPr>
        <p:spPr>
          <a:xfrm flipH="1">
            <a:off x="3309938" y="2644170"/>
            <a:ext cx="57388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600" dirty="0">
                <a:latin typeface="+mj-lt"/>
              </a:rPr>
              <a:t>Thank You</a:t>
            </a:r>
            <a:endParaRPr lang="en-US" sz="9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7913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2D4C51-8218-2951-A8E9-5366EF5684D4}"/>
              </a:ext>
            </a:extLst>
          </p:cNvPr>
          <p:cNvSpPr txBox="1"/>
          <p:nvPr/>
        </p:nvSpPr>
        <p:spPr>
          <a:xfrm flipH="1">
            <a:off x="488157" y="172700"/>
            <a:ext cx="6036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800" dirty="0">
                <a:latin typeface="+mj-lt"/>
              </a:rPr>
              <a:t>What are functions?</a:t>
            </a:r>
            <a:endParaRPr lang="en-US" sz="48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5943-F461-04C6-D8F4-33E8B7495EAC}"/>
              </a:ext>
            </a:extLst>
          </p:cNvPr>
          <p:cNvSpPr txBox="1"/>
          <p:nvPr/>
        </p:nvSpPr>
        <p:spPr>
          <a:xfrm>
            <a:off x="607221" y="1978819"/>
            <a:ext cx="93821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/>
              <a:t>• Block of code that can be executed independently and repeatedly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8A2F03-CC18-0762-89BA-824755DBA673}"/>
              </a:ext>
            </a:extLst>
          </p:cNvPr>
          <p:cNvSpPr txBox="1"/>
          <p:nvPr/>
        </p:nvSpPr>
        <p:spPr>
          <a:xfrm>
            <a:off x="607221" y="3492550"/>
            <a:ext cx="9382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/>
              <a:t>• Less duplication, more reusability 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28FA7B-9955-4D37-98B2-4898DD0A57EC}"/>
              </a:ext>
            </a:extLst>
          </p:cNvPr>
          <p:cNvSpPr txBox="1"/>
          <p:nvPr/>
        </p:nvSpPr>
        <p:spPr>
          <a:xfrm>
            <a:off x="607221" y="4513838"/>
            <a:ext cx="9382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/>
              <a:t>• Arguments for variability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D5400-921E-A4A4-B7C9-50A3DA996294}"/>
              </a:ext>
            </a:extLst>
          </p:cNvPr>
          <p:cNvSpPr txBox="1"/>
          <p:nvPr/>
        </p:nvSpPr>
        <p:spPr>
          <a:xfrm>
            <a:off x="607221" y="5421868"/>
            <a:ext cx="9382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/>
              <a:t>• Return for output and early exit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10192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2D4C51-8218-2951-A8E9-5366EF5684D4}"/>
              </a:ext>
            </a:extLst>
          </p:cNvPr>
          <p:cNvSpPr txBox="1"/>
          <p:nvPr/>
        </p:nvSpPr>
        <p:spPr>
          <a:xfrm flipH="1">
            <a:off x="488157" y="172700"/>
            <a:ext cx="6036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800" dirty="0">
                <a:latin typeface="+mj-lt"/>
              </a:rPr>
              <a:t>Syntax</a:t>
            </a:r>
            <a:endParaRPr lang="en-US" sz="48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AABF64-3800-45F3-A652-A6F595B07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349" y="1758552"/>
            <a:ext cx="7764589" cy="350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01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2D4C51-8218-2951-A8E9-5366EF5684D4}"/>
              </a:ext>
            </a:extLst>
          </p:cNvPr>
          <p:cNvSpPr txBox="1"/>
          <p:nvPr/>
        </p:nvSpPr>
        <p:spPr>
          <a:xfrm flipH="1">
            <a:off x="488157" y="172700"/>
            <a:ext cx="6036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800" dirty="0">
                <a:latin typeface="+mj-lt"/>
              </a:rPr>
              <a:t>Example</a:t>
            </a:r>
            <a:endParaRPr lang="en-US" sz="48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DD01D0-847B-8E9D-A9AB-243BA6CB4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82" y="1003697"/>
            <a:ext cx="748110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12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2D4C51-8218-2951-A8E9-5366EF5684D4}"/>
              </a:ext>
            </a:extLst>
          </p:cNvPr>
          <p:cNvSpPr txBox="1"/>
          <p:nvPr/>
        </p:nvSpPr>
        <p:spPr>
          <a:xfrm flipH="1">
            <a:off x="488157" y="172700"/>
            <a:ext cx="6036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800" dirty="0">
                <a:latin typeface="+mj-lt"/>
              </a:rPr>
              <a:t>Output</a:t>
            </a:r>
            <a:endParaRPr lang="en-US" sz="48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A5CAD3-87EB-8C06-F441-DB396CE04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625" y="1179070"/>
            <a:ext cx="8128000" cy="523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73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2D4C51-8218-2951-A8E9-5366EF5684D4}"/>
              </a:ext>
            </a:extLst>
          </p:cNvPr>
          <p:cNvSpPr txBox="1"/>
          <p:nvPr/>
        </p:nvSpPr>
        <p:spPr>
          <a:xfrm flipH="1">
            <a:off x="488157" y="172700"/>
            <a:ext cx="6036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800" dirty="0">
                <a:latin typeface="+mj-lt"/>
              </a:rPr>
              <a:t>Functions in action </a:t>
            </a:r>
            <a:endParaRPr lang="en-US" sz="4800" dirty="0">
              <a:latin typeface="+mj-lt"/>
            </a:endParaRPr>
          </a:p>
        </p:txBody>
      </p:sp>
      <p:pic>
        <p:nvPicPr>
          <p:cNvPr id="3" name="1000098836.mp4">
            <a:hlinkClick r:id="" action="ppaction://media"/>
            <a:extLst>
              <a:ext uri="{FF2B5EF4-FFF2-40B4-BE49-F238E27FC236}">
                <a16:creationId xmlns:a16="http://schemas.microsoft.com/office/drawing/2014/main" id="{ECDAF8F4-CF80-8B70-4EFD-DAAF47D51F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151" y="1283187"/>
            <a:ext cx="6756480" cy="5029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12A6F9-F746-2F44-6F6F-5E17C942CF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509" y="2214041"/>
            <a:ext cx="5035491" cy="242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8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00098841.mp4">
            <a:hlinkClick r:id="" action="ppaction://media"/>
            <a:extLst>
              <a:ext uri="{FF2B5EF4-FFF2-40B4-BE49-F238E27FC236}">
                <a16:creationId xmlns:a16="http://schemas.microsoft.com/office/drawing/2014/main" id="{55A9C9D6-6267-EC1E-E027-1BFCC3217B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914" y="84243"/>
            <a:ext cx="7389530" cy="42070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F72066-95A0-F1B3-00C0-2EF9AF4FA2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444" y="4207007"/>
            <a:ext cx="4690556" cy="2637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96109-A3F5-7123-CEB9-0139D83BF5FC}"/>
              </a:ext>
            </a:extLst>
          </p:cNvPr>
          <p:cNvSpPr txBox="1"/>
          <p:nvPr/>
        </p:nvSpPr>
        <p:spPr>
          <a:xfrm flipH="1">
            <a:off x="8036716" y="775689"/>
            <a:ext cx="3929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800" dirty="0">
                <a:latin typeface="+mj-lt"/>
              </a:rPr>
              <a:t>Shooting in Games </a:t>
            </a:r>
            <a:endParaRPr lang="en-US" sz="4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A704C-1884-AED7-98B0-9FC9A151FF16}"/>
              </a:ext>
            </a:extLst>
          </p:cNvPr>
          <p:cNvSpPr txBox="1"/>
          <p:nvPr/>
        </p:nvSpPr>
        <p:spPr>
          <a:xfrm>
            <a:off x="948927" y="5323520"/>
            <a:ext cx="514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/>
              <a:t>Divide tasks into smaller bits!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3850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2D4C51-8218-2951-A8E9-5366EF5684D4}"/>
              </a:ext>
            </a:extLst>
          </p:cNvPr>
          <p:cNvSpPr txBox="1"/>
          <p:nvPr/>
        </p:nvSpPr>
        <p:spPr>
          <a:xfrm flipH="1">
            <a:off x="252004" y="107155"/>
            <a:ext cx="62031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800" dirty="0">
                <a:latin typeface="+mj-lt"/>
              </a:rPr>
              <a:t>Bouncing ball with functions </a:t>
            </a:r>
            <a:endParaRPr lang="en-US" sz="4800" dirty="0">
              <a:latin typeface="+mj-lt"/>
            </a:endParaRPr>
          </a:p>
        </p:txBody>
      </p:sp>
      <p:pic>
        <p:nvPicPr>
          <p:cNvPr id="2" name="1000098858.mp4">
            <a:hlinkClick r:id="" action="ppaction://media"/>
            <a:extLst>
              <a:ext uri="{FF2B5EF4-FFF2-40B4-BE49-F238E27FC236}">
                <a16:creationId xmlns:a16="http://schemas.microsoft.com/office/drawing/2014/main" id="{E6BC75CC-05C1-575F-A347-475BDA18B5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922674"/>
            <a:ext cx="5843996" cy="5762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43E197-055C-3D13-ED1D-9EBA8D2EDBEA}"/>
              </a:ext>
            </a:extLst>
          </p:cNvPr>
          <p:cNvSpPr txBox="1"/>
          <p:nvPr/>
        </p:nvSpPr>
        <p:spPr>
          <a:xfrm>
            <a:off x="1385887" y="3295919"/>
            <a:ext cx="3464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/>
              <a:t>• Ball Drawing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35922F-9D60-B37E-033B-89501A13B463}"/>
              </a:ext>
            </a:extLst>
          </p:cNvPr>
          <p:cNvSpPr txBox="1"/>
          <p:nvPr/>
        </p:nvSpPr>
        <p:spPr>
          <a:xfrm>
            <a:off x="1385887" y="4059942"/>
            <a:ext cx="3095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/>
              <a:t>• Moving the ball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7CDDDA-5A13-F60E-336E-F0B7A1F04A82}"/>
              </a:ext>
            </a:extLst>
          </p:cNvPr>
          <p:cNvSpPr txBox="1"/>
          <p:nvPr/>
        </p:nvSpPr>
        <p:spPr>
          <a:xfrm>
            <a:off x="396477" y="2408785"/>
            <a:ext cx="5074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/>
              <a:t>Repetitive Parts: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3490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2D4C51-8218-2951-A8E9-5366EF5684D4}"/>
              </a:ext>
            </a:extLst>
          </p:cNvPr>
          <p:cNvSpPr txBox="1"/>
          <p:nvPr/>
        </p:nvSpPr>
        <p:spPr>
          <a:xfrm flipH="1">
            <a:off x="488157" y="172700"/>
            <a:ext cx="6036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800" dirty="0">
                <a:latin typeface="+mj-lt"/>
              </a:rPr>
              <a:t>Code</a:t>
            </a:r>
            <a:endParaRPr lang="en-US" sz="48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5807E-E9DD-F6DD-DC81-B92D78A6B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56" y="1176512"/>
            <a:ext cx="11025187" cy="520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893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</dc:title>
  <dc:creator>Bikram Kumar</dc:creator>
  <cp:lastModifiedBy>Bikram Kumar</cp:lastModifiedBy>
  <cp:revision>6</cp:revision>
  <dcterms:created xsi:type="dcterms:W3CDTF">2025-09-17T09:56:04Z</dcterms:created>
  <dcterms:modified xsi:type="dcterms:W3CDTF">2025-09-17T12:52:15Z</dcterms:modified>
</cp:coreProperties>
</file>